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8" r:id="rId3"/>
    <p:sldId id="257" r:id="rId4"/>
    <p:sldId id="258" r:id="rId5"/>
    <p:sldId id="259" r:id="rId6"/>
    <p:sldId id="260" r:id="rId7"/>
    <p:sldId id="369" r:id="rId8"/>
    <p:sldId id="261" r:id="rId9"/>
    <p:sldId id="262" r:id="rId10"/>
    <p:sldId id="370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371" r:id="rId21"/>
    <p:sldId id="272" r:id="rId22"/>
    <p:sldId id="273" r:id="rId23"/>
    <p:sldId id="274" r:id="rId24"/>
    <p:sldId id="275" r:id="rId25"/>
    <p:sldId id="276" r:id="rId26"/>
    <p:sldId id="277" r:id="rId27"/>
    <p:sldId id="372" r:id="rId28"/>
    <p:sldId id="278" r:id="rId29"/>
    <p:sldId id="279" r:id="rId30"/>
    <p:sldId id="373" r:id="rId31"/>
    <p:sldId id="280" r:id="rId32"/>
    <p:sldId id="281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374" r:id="rId44"/>
    <p:sldId id="293" r:id="rId45"/>
    <p:sldId id="294" r:id="rId46"/>
    <p:sldId id="295" r:id="rId47"/>
    <p:sldId id="296" r:id="rId48"/>
    <p:sldId id="297" r:id="rId49"/>
    <p:sldId id="298" r:id="rId50"/>
    <p:sldId id="375" r:id="rId51"/>
    <p:sldId id="299" r:id="rId52"/>
    <p:sldId id="300" r:id="rId53"/>
    <p:sldId id="301" r:id="rId54"/>
    <p:sldId id="376" r:id="rId55"/>
    <p:sldId id="302" r:id="rId56"/>
    <p:sldId id="303" r:id="rId57"/>
    <p:sldId id="304" r:id="rId58"/>
    <p:sldId id="305" r:id="rId59"/>
    <p:sldId id="306" r:id="rId60"/>
    <p:sldId id="307" r:id="rId61"/>
    <p:sldId id="377" r:id="rId62"/>
    <p:sldId id="308" r:id="rId63"/>
    <p:sldId id="309" r:id="rId64"/>
    <p:sldId id="310" r:id="rId65"/>
    <p:sldId id="311" r:id="rId66"/>
    <p:sldId id="312" r:id="rId67"/>
    <p:sldId id="313" r:id="rId68"/>
    <p:sldId id="378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79" r:id="rId83"/>
    <p:sldId id="327" r:id="rId84"/>
    <p:sldId id="328" r:id="rId85"/>
    <p:sldId id="380" r:id="rId86"/>
    <p:sldId id="329" r:id="rId87"/>
    <p:sldId id="330" r:id="rId88"/>
    <p:sldId id="381" r:id="rId89"/>
    <p:sldId id="331" r:id="rId90"/>
    <p:sldId id="382" r:id="rId91"/>
    <p:sldId id="332" r:id="rId92"/>
    <p:sldId id="333" r:id="rId93"/>
    <p:sldId id="334" r:id="rId94"/>
    <p:sldId id="335" r:id="rId95"/>
    <p:sldId id="336" r:id="rId96"/>
    <p:sldId id="337" r:id="rId97"/>
    <p:sldId id="338" r:id="rId98"/>
    <p:sldId id="339" r:id="rId99"/>
    <p:sldId id="340" r:id="rId100"/>
    <p:sldId id="341" r:id="rId101"/>
    <p:sldId id="342" r:id="rId102"/>
    <p:sldId id="383" r:id="rId103"/>
    <p:sldId id="343" r:id="rId104"/>
    <p:sldId id="344" r:id="rId105"/>
    <p:sldId id="384" r:id="rId106"/>
    <p:sldId id="345" r:id="rId107"/>
    <p:sldId id="346" r:id="rId108"/>
    <p:sldId id="347" r:id="rId109"/>
    <p:sldId id="348" r:id="rId110"/>
    <p:sldId id="349" r:id="rId111"/>
    <p:sldId id="350" r:id="rId112"/>
    <p:sldId id="351" r:id="rId113"/>
    <p:sldId id="352" r:id="rId114"/>
    <p:sldId id="353" r:id="rId115"/>
    <p:sldId id="354" r:id="rId116"/>
    <p:sldId id="355" r:id="rId117"/>
    <p:sldId id="356" r:id="rId118"/>
    <p:sldId id="357" r:id="rId119"/>
    <p:sldId id="358" r:id="rId120"/>
    <p:sldId id="359" r:id="rId121"/>
    <p:sldId id="385" r:id="rId122"/>
    <p:sldId id="360" r:id="rId123"/>
    <p:sldId id="361" r:id="rId124"/>
    <p:sldId id="362" r:id="rId125"/>
    <p:sldId id="363" r:id="rId126"/>
    <p:sldId id="364" r:id="rId127"/>
    <p:sldId id="365" r:id="rId128"/>
    <p:sldId id="366" r:id="rId129"/>
    <p:sldId id="367" r:id="rId13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660"/>
  </p:normalViewPr>
  <p:slideViewPr>
    <p:cSldViewPr snapToGrid="0">
      <p:cViewPr varScale="1">
        <p:scale>
          <a:sx n="83" d="100"/>
          <a:sy n="83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2C2B-C33A-4C88-91D9-0F4133930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02D82-2AB5-4A03-8F54-6F4239141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54790-46FC-41B5-99E2-FCF1E0ED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B0EC4-A264-44A2-9576-8B169572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16A04-1B14-4804-99D6-078FAB72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61C9-CDF0-47B2-AEFA-96BBC09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F0CF-B60B-48EE-8BAC-F865152BE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C46C8-3485-41D0-A04A-9C31F864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2F91-05C8-4A68-B73F-63DF232E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25569-6374-498F-816B-097D6664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6F37F-E42C-4A35-8BB5-BB922B2C3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CB38A-E64B-404F-8172-8FB97B9EA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F051-5058-4BEB-9BD3-1DACAD2F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DB475-FDB1-4C10-931D-843D18E5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29D23-00B0-4D54-B0DD-AEDFAB78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13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2C60-4C3C-4474-96E8-7396B766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26138-F52E-48DE-9585-3DF9CC85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6949-1BCE-48BD-94E0-55143680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E4F3-D186-41B0-8AD1-9B71DB03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86A29-5137-49B8-8858-851B10EA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34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5DBA-05C6-4E1D-A52A-5AC2EFAF9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1D0F1-05C4-47D5-9EB6-33ADDF10E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43F03-CF76-47DC-87C5-94DCCF79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A9184-72BB-4BFB-9C7D-2837B6AA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E0305-0E6B-420D-9B61-7BCF14AA1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53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E2F5-ACE5-4A9D-B027-B511A1FF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6F732-E470-4895-BD5D-7A83918A3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0FF79-EF68-4A42-931D-873529515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8BBF6-A99F-4B34-9692-CFCBE0B8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5126B-474A-49B0-B933-E6E3DA44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E747D-8063-4B90-8F3B-0B268DD9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70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69BE-3FE0-4E4F-8F8F-12E34CAA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690AA-ACB2-4417-9F0A-136AA5C0F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25EF8-ABC1-4DEC-8775-5635E9196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86E18-1101-4E45-9106-0B9C62C85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D475E8-FF2A-4B80-A066-5254A6CC9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BC525-C792-4DA8-A6D1-282369795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5A52ED-67E3-407D-BC26-624D04CD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0721FA-10B2-425F-B1D3-BA1C1573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5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ACF27-8910-4F28-B904-F79A69D7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5AC0F-3D5A-47AB-BB4D-CBBCB80B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EDC3-78E5-41A8-A504-40476939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84F98-3334-4B9D-9A60-A6E11278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8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36776F-10D1-4C4D-8B4F-5EE7F80E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3200B-AA03-4682-8F1C-2D65E686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BE803-843A-4C91-BF82-5A664B61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5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96E6-23EC-4096-84F8-44FDBFA7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0D4EA-3D5D-4209-A1E5-880680DF3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ECF71-3AC3-495F-BAA5-6A75D0396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8A4D0-E887-4DF4-A469-1D2A9E767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EC9FD-4050-4B68-960A-96D619F7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2588-74B5-4D7F-9A53-1329FD31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3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B6F7-9989-4703-AD98-3DB32BB1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F30DC-4D2E-467F-97CC-CDF314BC3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CC112-C3D4-4417-98D9-1B7B92CD4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4D82B-F165-4843-B434-6A7F0D74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F0ADB-5E18-4A7D-AABF-24E81B63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AB1AB-E9A8-4798-A568-AE753781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7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0C3BB8-56F6-4461-B5DA-0397ABFD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CD64B-BE1A-40F8-B396-BC0D7A015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7E270-8DA4-44C1-AD19-3312566E5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9196E-ED26-4318-821F-531A92875F26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20E2-D696-4DE5-A138-34649BA92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55912-C384-462D-BA4F-A2EE6A8F9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D7C3-9BD2-445D-8BFC-3B4C6088F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87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755F-4B57-48E2-A07A-BC5710DB1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Django Geeky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BFD01-AAC2-4786-87F0-D208AC5A7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62826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3ACBBD-0EDF-459B-928E-4F8BBA28E608}"/>
              </a:ext>
            </a:extLst>
          </p:cNvPr>
          <p:cNvSpPr txBox="1"/>
          <p:nvPr/>
        </p:nvSpPr>
        <p:spPr>
          <a:xfrm>
            <a:off x="2223722" y="2459504"/>
            <a:ext cx="84442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3. What is Model View Template</a:t>
            </a:r>
          </a:p>
        </p:txBody>
      </p:sp>
    </p:spTree>
    <p:extLst>
      <p:ext uri="{BB962C8B-B14F-4D97-AF65-F5344CB8AC3E}">
        <p14:creationId xmlns:p14="http://schemas.microsoft.com/office/powerpoint/2010/main" val="35526143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and Install Application in Django Hindi - YouTube (9)">
            <a:extLst>
              <a:ext uri="{FF2B5EF4-FFF2-40B4-BE49-F238E27FC236}">
                <a16:creationId xmlns:a16="http://schemas.microsoft.com/office/drawing/2014/main" id="{1CC59CF6-8FC5-4A74-85A9-F778F3339B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379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and Install Application in Django Hindi - YouTube (10)">
            <a:extLst>
              <a:ext uri="{FF2B5EF4-FFF2-40B4-BE49-F238E27FC236}">
                <a16:creationId xmlns:a16="http://schemas.microsoft.com/office/drawing/2014/main" id="{65AF1FDB-57B1-4EBD-95DC-3E08318F26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03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E8DCD6-5208-4A64-8AB1-0E1C728BF87F}"/>
              </a:ext>
            </a:extLst>
          </p:cNvPr>
          <p:cNvSpPr txBox="1"/>
          <p:nvPr/>
        </p:nvSpPr>
        <p:spPr>
          <a:xfrm>
            <a:off x="1421279" y="2459504"/>
            <a:ext cx="93494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16. Application Directory Structure in Django</a:t>
            </a:r>
          </a:p>
        </p:txBody>
      </p:sp>
    </p:spTree>
    <p:extLst>
      <p:ext uri="{BB962C8B-B14F-4D97-AF65-F5344CB8AC3E}">
        <p14:creationId xmlns:p14="http://schemas.microsoft.com/office/powerpoint/2010/main" val="1118727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 Directory Structure in Django Hindi - YouTube">
            <a:extLst>
              <a:ext uri="{FF2B5EF4-FFF2-40B4-BE49-F238E27FC236}">
                <a16:creationId xmlns:a16="http://schemas.microsoft.com/office/drawing/2014/main" id="{360372D0-2871-4162-A08E-95054C8665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48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 Directory Structure in Django Hindi - YouTube (1)">
            <a:extLst>
              <a:ext uri="{FF2B5EF4-FFF2-40B4-BE49-F238E27FC236}">
                <a16:creationId xmlns:a16="http://schemas.microsoft.com/office/drawing/2014/main" id="{3B283E5E-0891-426D-BA02-43FEC33C8C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177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1EEF1D-A473-42C0-ABED-395C6395A924}"/>
              </a:ext>
            </a:extLst>
          </p:cNvPr>
          <p:cNvSpPr txBox="1"/>
          <p:nvPr/>
        </p:nvSpPr>
        <p:spPr>
          <a:xfrm>
            <a:off x="1660305" y="2459504"/>
            <a:ext cx="98389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17. Create Function Based View in Django</a:t>
            </a:r>
          </a:p>
        </p:txBody>
      </p:sp>
    </p:spTree>
    <p:extLst>
      <p:ext uri="{BB962C8B-B14F-4D97-AF65-F5344CB8AC3E}">
        <p14:creationId xmlns:p14="http://schemas.microsoft.com/office/powerpoint/2010/main" val="35529932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">
            <a:extLst>
              <a:ext uri="{FF2B5EF4-FFF2-40B4-BE49-F238E27FC236}">
                <a16:creationId xmlns:a16="http://schemas.microsoft.com/office/drawing/2014/main" id="{FEF684AE-BA6D-4267-B123-8A07678BD9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00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1)">
            <a:extLst>
              <a:ext uri="{FF2B5EF4-FFF2-40B4-BE49-F238E27FC236}">
                <a16:creationId xmlns:a16="http://schemas.microsoft.com/office/drawing/2014/main" id="{1E124C50-BFAA-4480-9962-3EBF40CCEC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926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2)">
            <a:extLst>
              <a:ext uri="{FF2B5EF4-FFF2-40B4-BE49-F238E27FC236}">
                <a16:creationId xmlns:a16="http://schemas.microsoft.com/office/drawing/2014/main" id="{73E140A0-6402-4A2F-9F21-706B79DC0D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932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3)">
            <a:extLst>
              <a:ext uri="{FF2B5EF4-FFF2-40B4-BE49-F238E27FC236}">
                <a16:creationId xmlns:a16="http://schemas.microsoft.com/office/drawing/2014/main" id="{71EFA670-65E8-430A-8E46-E73F134DB7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0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Model View Template Hindi - YouTube">
            <a:extLst>
              <a:ext uri="{FF2B5EF4-FFF2-40B4-BE49-F238E27FC236}">
                <a16:creationId xmlns:a16="http://schemas.microsoft.com/office/drawing/2014/main" id="{D0F0A74D-5472-44D4-88CC-D46A5BD661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41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4)">
            <a:extLst>
              <a:ext uri="{FF2B5EF4-FFF2-40B4-BE49-F238E27FC236}">
                <a16:creationId xmlns:a16="http://schemas.microsoft.com/office/drawing/2014/main" id="{0D578BA6-015D-4AE9-BDB5-08F23E5B90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351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5)">
            <a:extLst>
              <a:ext uri="{FF2B5EF4-FFF2-40B4-BE49-F238E27FC236}">
                <a16:creationId xmlns:a16="http://schemas.microsoft.com/office/drawing/2014/main" id="{97368508-BA0A-47E3-97E3-98542BBE28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973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6)">
            <a:extLst>
              <a:ext uri="{FF2B5EF4-FFF2-40B4-BE49-F238E27FC236}">
                <a16:creationId xmlns:a16="http://schemas.microsoft.com/office/drawing/2014/main" id="{9E7D0402-912D-4689-A998-71AC3D0055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322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7)">
            <a:extLst>
              <a:ext uri="{FF2B5EF4-FFF2-40B4-BE49-F238E27FC236}">
                <a16:creationId xmlns:a16="http://schemas.microsoft.com/office/drawing/2014/main" id="{5D5C3431-804F-4B3F-965B-2A3A160CB2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468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8)">
            <a:extLst>
              <a:ext uri="{FF2B5EF4-FFF2-40B4-BE49-F238E27FC236}">
                <a16:creationId xmlns:a16="http://schemas.microsoft.com/office/drawing/2014/main" id="{ABAD68F7-0A94-4DAE-A4F3-F94697BA42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05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9)">
            <a:extLst>
              <a:ext uri="{FF2B5EF4-FFF2-40B4-BE49-F238E27FC236}">
                <a16:creationId xmlns:a16="http://schemas.microsoft.com/office/drawing/2014/main" id="{603AB157-0E9C-40DD-ABEE-CE62F5E520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702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10)">
            <a:extLst>
              <a:ext uri="{FF2B5EF4-FFF2-40B4-BE49-F238E27FC236}">
                <a16:creationId xmlns:a16="http://schemas.microsoft.com/office/drawing/2014/main" id="{D6DB77C0-7703-434D-B764-E5AF4AAAFF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358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11)">
            <a:extLst>
              <a:ext uri="{FF2B5EF4-FFF2-40B4-BE49-F238E27FC236}">
                <a16:creationId xmlns:a16="http://schemas.microsoft.com/office/drawing/2014/main" id="{9E521B1A-AF52-4A00-ABB9-2C676A0B82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456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12)">
            <a:extLst>
              <a:ext uri="{FF2B5EF4-FFF2-40B4-BE49-F238E27FC236}">
                <a16:creationId xmlns:a16="http://schemas.microsoft.com/office/drawing/2014/main" id="{6267C9AD-30D3-4293-8581-D23C4C9A6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33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13)">
            <a:extLst>
              <a:ext uri="{FF2B5EF4-FFF2-40B4-BE49-F238E27FC236}">
                <a16:creationId xmlns:a16="http://schemas.microsoft.com/office/drawing/2014/main" id="{3F19C601-ED34-404A-AA97-5A2783D45D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02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Model View Template Hindi - YouTube (1)">
            <a:extLst>
              <a:ext uri="{FF2B5EF4-FFF2-40B4-BE49-F238E27FC236}">
                <a16:creationId xmlns:a16="http://schemas.microsoft.com/office/drawing/2014/main" id="{C9790B09-B588-458F-B4FD-3DACDEDA40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527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unction Based View in Django Hindi - YouTube (14)">
            <a:extLst>
              <a:ext uri="{FF2B5EF4-FFF2-40B4-BE49-F238E27FC236}">
                <a16:creationId xmlns:a16="http://schemas.microsoft.com/office/drawing/2014/main" id="{54D8139F-E11D-4E36-BA7E-14ABED5DA7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928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78B76-1029-485D-9695-D1CF50582511}"/>
              </a:ext>
            </a:extLst>
          </p:cNvPr>
          <p:cNvSpPr txBox="1"/>
          <p:nvPr/>
        </p:nvSpPr>
        <p:spPr>
          <a:xfrm>
            <a:off x="1558705" y="1341689"/>
            <a:ext cx="95434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18. URL Dispatcher or URL Pattern inside Project in Django</a:t>
            </a:r>
          </a:p>
        </p:txBody>
      </p:sp>
    </p:spTree>
    <p:extLst>
      <p:ext uri="{BB962C8B-B14F-4D97-AF65-F5344CB8AC3E}">
        <p14:creationId xmlns:p14="http://schemas.microsoft.com/office/powerpoint/2010/main" val="26472522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Project in Django Hindi - YouTube">
            <a:extLst>
              <a:ext uri="{FF2B5EF4-FFF2-40B4-BE49-F238E27FC236}">
                <a16:creationId xmlns:a16="http://schemas.microsoft.com/office/drawing/2014/main" id="{6468F35F-D306-42CD-B762-70835715B9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62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Project in Django Hindi - YouTube (1)">
            <a:extLst>
              <a:ext uri="{FF2B5EF4-FFF2-40B4-BE49-F238E27FC236}">
                <a16:creationId xmlns:a16="http://schemas.microsoft.com/office/drawing/2014/main" id="{A99115FF-5115-4005-BFCD-8174E0AAD8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938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Project in Django Hindi - YouTube (2)">
            <a:extLst>
              <a:ext uri="{FF2B5EF4-FFF2-40B4-BE49-F238E27FC236}">
                <a16:creationId xmlns:a16="http://schemas.microsoft.com/office/drawing/2014/main" id="{D9F89C5D-99D8-4B7F-922F-7D98FBA245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039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Project in Django Hindi - YouTube (3)">
            <a:extLst>
              <a:ext uri="{FF2B5EF4-FFF2-40B4-BE49-F238E27FC236}">
                <a16:creationId xmlns:a16="http://schemas.microsoft.com/office/drawing/2014/main" id="{5F5850CE-1034-4179-9061-5D24B35486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481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Project in Django Hindi - YouTube (4)">
            <a:extLst>
              <a:ext uri="{FF2B5EF4-FFF2-40B4-BE49-F238E27FC236}">
                <a16:creationId xmlns:a16="http://schemas.microsoft.com/office/drawing/2014/main" id="{4850E05C-7871-48B4-9E6F-DE304694BF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303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Project in Django Hindi - YouTube (5)">
            <a:extLst>
              <a:ext uri="{FF2B5EF4-FFF2-40B4-BE49-F238E27FC236}">
                <a16:creationId xmlns:a16="http://schemas.microsoft.com/office/drawing/2014/main" id="{F26513AD-4F1B-4ADD-B8C8-3DF885EC60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93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Project in Django Hindi - YouTube (6)">
            <a:extLst>
              <a:ext uri="{FF2B5EF4-FFF2-40B4-BE49-F238E27FC236}">
                <a16:creationId xmlns:a16="http://schemas.microsoft.com/office/drawing/2014/main" id="{E9812A22-1968-4CDC-8A84-BE52911C2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040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Project in Django Hindi - YouTube (7)">
            <a:extLst>
              <a:ext uri="{FF2B5EF4-FFF2-40B4-BE49-F238E27FC236}">
                <a16:creationId xmlns:a16="http://schemas.microsoft.com/office/drawing/2014/main" id="{B25E550C-573A-4041-90BE-2A3DBE7AA5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74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Model View Template Hindi - YouTube (2)">
            <a:extLst>
              <a:ext uri="{FF2B5EF4-FFF2-40B4-BE49-F238E27FC236}">
                <a16:creationId xmlns:a16="http://schemas.microsoft.com/office/drawing/2014/main" id="{5CC79357-3F57-4344-B53B-B3E5FE7851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61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Model View Template Hindi - YouTube (3)">
            <a:extLst>
              <a:ext uri="{FF2B5EF4-FFF2-40B4-BE49-F238E27FC236}">
                <a16:creationId xmlns:a16="http://schemas.microsoft.com/office/drawing/2014/main" id="{E3BE0DC1-9198-441A-A530-8B86EA3669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4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Model View Template Hindi - YouTube (4)">
            <a:extLst>
              <a:ext uri="{FF2B5EF4-FFF2-40B4-BE49-F238E27FC236}">
                <a16:creationId xmlns:a16="http://schemas.microsoft.com/office/drawing/2014/main" id="{58D45D7D-6C4B-44AB-BFB9-CF02ADEEDD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57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Model View Template Hindi - YouTube (5)">
            <a:extLst>
              <a:ext uri="{FF2B5EF4-FFF2-40B4-BE49-F238E27FC236}">
                <a16:creationId xmlns:a16="http://schemas.microsoft.com/office/drawing/2014/main" id="{4B660679-5D76-4BC2-97D0-C9DC68FF8F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Model View Template Hindi - YouTube (6)">
            <a:extLst>
              <a:ext uri="{FF2B5EF4-FFF2-40B4-BE49-F238E27FC236}">
                <a16:creationId xmlns:a16="http://schemas.microsoft.com/office/drawing/2014/main" id="{DDBB7BE3-A49B-4104-951E-8D58B06603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9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Model View Template Hindi - YouTube (7)">
            <a:extLst>
              <a:ext uri="{FF2B5EF4-FFF2-40B4-BE49-F238E27FC236}">
                <a16:creationId xmlns:a16="http://schemas.microsoft.com/office/drawing/2014/main" id="{789A0930-97C5-44A1-85EA-7702A15031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7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Model View Template Hindi - YouTube (8)">
            <a:extLst>
              <a:ext uri="{FF2B5EF4-FFF2-40B4-BE49-F238E27FC236}">
                <a16:creationId xmlns:a16="http://schemas.microsoft.com/office/drawing/2014/main" id="{CBB5A342-14E5-40A8-B706-7BEE3C2BA1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2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0642-F9D8-41D9-84F6-8E92545F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4" y="2549236"/>
            <a:ext cx="6743700" cy="15425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1. What is Framework</a:t>
            </a:r>
          </a:p>
        </p:txBody>
      </p:sp>
    </p:spTree>
    <p:extLst>
      <p:ext uri="{BB962C8B-B14F-4D97-AF65-F5344CB8AC3E}">
        <p14:creationId xmlns:p14="http://schemas.microsoft.com/office/powerpoint/2010/main" val="144094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D81D94-6CDB-486E-9C5B-E6A7C5FFE78A}"/>
              </a:ext>
            </a:extLst>
          </p:cNvPr>
          <p:cNvSpPr txBox="1"/>
          <p:nvPr/>
        </p:nvSpPr>
        <p:spPr>
          <a:xfrm>
            <a:off x="1744552" y="2459504"/>
            <a:ext cx="87028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4. Introduction to Django</a:t>
            </a:r>
          </a:p>
        </p:txBody>
      </p:sp>
    </p:spTree>
    <p:extLst>
      <p:ext uri="{BB962C8B-B14F-4D97-AF65-F5344CB8AC3E}">
        <p14:creationId xmlns:p14="http://schemas.microsoft.com/office/powerpoint/2010/main" val="435900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roduction to Django Hindi - YouTube">
            <a:extLst>
              <a:ext uri="{FF2B5EF4-FFF2-40B4-BE49-F238E27FC236}">
                <a16:creationId xmlns:a16="http://schemas.microsoft.com/office/drawing/2014/main" id="{248F2CFD-2BDE-449F-8CD4-3223D63FB9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0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roduction to Django Hindi - YouTube (1)">
            <a:extLst>
              <a:ext uri="{FF2B5EF4-FFF2-40B4-BE49-F238E27FC236}">
                <a16:creationId xmlns:a16="http://schemas.microsoft.com/office/drawing/2014/main" id="{EBB329A6-3C2B-4908-BBBB-503657861F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03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roduction to Django Hindi - YouTube (2)">
            <a:extLst>
              <a:ext uri="{FF2B5EF4-FFF2-40B4-BE49-F238E27FC236}">
                <a16:creationId xmlns:a16="http://schemas.microsoft.com/office/drawing/2014/main" id="{69FDA51C-EB23-415D-9021-125A7794CC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roduction to Django Hindi - YouTube (3)">
            <a:extLst>
              <a:ext uri="{FF2B5EF4-FFF2-40B4-BE49-F238E27FC236}">
                <a16:creationId xmlns:a16="http://schemas.microsoft.com/office/drawing/2014/main" id="{FA650B20-D6CF-4CDF-ABF9-4A13F5A6C2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2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roduction to Django Hindi - YouTube (4)">
            <a:extLst>
              <a:ext uri="{FF2B5EF4-FFF2-40B4-BE49-F238E27FC236}">
                <a16:creationId xmlns:a16="http://schemas.microsoft.com/office/drawing/2014/main" id="{ED401806-65EF-485E-9046-B90545E8AD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87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roduction to Django Hindi - YouTube (5)">
            <a:extLst>
              <a:ext uri="{FF2B5EF4-FFF2-40B4-BE49-F238E27FC236}">
                <a16:creationId xmlns:a16="http://schemas.microsoft.com/office/drawing/2014/main" id="{1DFEF975-0FC9-4E59-A3D3-06D3CD731B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70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A53EC1-19F9-4EFC-A198-3C6BDC076A24}"/>
              </a:ext>
            </a:extLst>
          </p:cNvPr>
          <p:cNvSpPr txBox="1"/>
          <p:nvPr/>
        </p:nvSpPr>
        <p:spPr>
          <a:xfrm>
            <a:off x="1194989" y="2459504"/>
            <a:ext cx="98020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5. Requirements for Learning Django</a:t>
            </a:r>
          </a:p>
        </p:txBody>
      </p:sp>
    </p:spTree>
    <p:extLst>
      <p:ext uri="{BB962C8B-B14F-4D97-AF65-F5344CB8AC3E}">
        <p14:creationId xmlns:p14="http://schemas.microsoft.com/office/powerpoint/2010/main" val="1448931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quirements for Learning Django Hindi - YouTube">
            <a:extLst>
              <a:ext uri="{FF2B5EF4-FFF2-40B4-BE49-F238E27FC236}">
                <a16:creationId xmlns:a16="http://schemas.microsoft.com/office/drawing/2014/main" id="{2D1C753F-FA50-4625-8735-95AB6448E7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4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quirements for Learning Django Hindi - YouTube (1)">
            <a:extLst>
              <a:ext uri="{FF2B5EF4-FFF2-40B4-BE49-F238E27FC236}">
                <a16:creationId xmlns:a16="http://schemas.microsoft.com/office/drawing/2014/main" id="{A41B2F0C-1474-4681-A812-456C38C19D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2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Framework Hindi - YouTube">
            <a:extLst>
              <a:ext uri="{FF2B5EF4-FFF2-40B4-BE49-F238E27FC236}">
                <a16:creationId xmlns:a16="http://schemas.microsoft.com/office/drawing/2014/main" id="{0D1B5E36-A8A6-4C3C-8A34-11321F6F59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8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EAEB84-7225-48B4-A111-192DF74F2F20}"/>
              </a:ext>
            </a:extLst>
          </p:cNvPr>
          <p:cNvSpPr txBox="1"/>
          <p:nvPr/>
        </p:nvSpPr>
        <p:spPr>
          <a:xfrm>
            <a:off x="1521759" y="1997839"/>
            <a:ext cx="928478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6. How to Install Django in Virtual Environment and Create Django Project</a:t>
            </a:r>
          </a:p>
        </p:txBody>
      </p:sp>
    </p:spTree>
    <p:extLst>
      <p:ext uri="{BB962C8B-B14F-4D97-AF65-F5344CB8AC3E}">
        <p14:creationId xmlns:p14="http://schemas.microsoft.com/office/powerpoint/2010/main" val="190950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">
            <a:extLst>
              <a:ext uri="{FF2B5EF4-FFF2-40B4-BE49-F238E27FC236}">
                <a16:creationId xmlns:a16="http://schemas.microsoft.com/office/drawing/2014/main" id="{A97136E5-2467-4355-8F25-8DED4E77D0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83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 (1)">
            <a:extLst>
              <a:ext uri="{FF2B5EF4-FFF2-40B4-BE49-F238E27FC236}">
                <a16:creationId xmlns:a16="http://schemas.microsoft.com/office/drawing/2014/main" id="{B05B8A9F-4CFE-4710-B203-29E1D978A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5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 (3)">
            <a:extLst>
              <a:ext uri="{FF2B5EF4-FFF2-40B4-BE49-F238E27FC236}">
                <a16:creationId xmlns:a16="http://schemas.microsoft.com/office/drawing/2014/main" id="{696B00F9-412F-4E36-A748-F0342F97AA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04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 (4)">
            <a:extLst>
              <a:ext uri="{FF2B5EF4-FFF2-40B4-BE49-F238E27FC236}">
                <a16:creationId xmlns:a16="http://schemas.microsoft.com/office/drawing/2014/main" id="{FC652C5A-9F18-4282-85F9-C62E9322CE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89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 (5)">
            <a:extLst>
              <a:ext uri="{FF2B5EF4-FFF2-40B4-BE49-F238E27FC236}">
                <a16:creationId xmlns:a16="http://schemas.microsoft.com/office/drawing/2014/main" id="{DF85FEEB-0FAC-4CD6-B56E-BB1395EAF5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06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 (6)">
            <a:extLst>
              <a:ext uri="{FF2B5EF4-FFF2-40B4-BE49-F238E27FC236}">
                <a16:creationId xmlns:a16="http://schemas.microsoft.com/office/drawing/2014/main" id="{D732EA8E-B086-483B-80DF-CA8E5B8F0B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2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 (7)">
            <a:extLst>
              <a:ext uri="{FF2B5EF4-FFF2-40B4-BE49-F238E27FC236}">
                <a16:creationId xmlns:a16="http://schemas.microsoft.com/office/drawing/2014/main" id="{7C2BBCCD-08CF-46D0-B5C8-0E6489C546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52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 (8)">
            <a:extLst>
              <a:ext uri="{FF2B5EF4-FFF2-40B4-BE49-F238E27FC236}">
                <a16:creationId xmlns:a16="http://schemas.microsoft.com/office/drawing/2014/main" id="{872651AC-08FA-4351-A84F-0E7C543821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89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 (9)">
            <a:extLst>
              <a:ext uri="{FF2B5EF4-FFF2-40B4-BE49-F238E27FC236}">
                <a16:creationId xmlns:a16="http://schemas.microsoft.com/office/drawing/2014/main" id="{66458587-91F0-4C5A-AEE7-611D496732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9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Framework Hindi - YouTube (1)">
            <a:extLst>
              <a:ext uri="{FF2B5EF4-FFF2-40B4-BE49-F238E27FC236}">
                <a16:creationId xmlns:a16="http://schemas.microsoft.com/office/drawing/2014/main" id="{451BE0E9-C6DA-46C9-98DD-B3A1E32703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 (10)">
            <a:extLst>
              <a:ext uri="{FF2B5EF4-FFF2-40B4-BE49-F238E27FC236}">
                <a16:creationId xmlns:a16="http://schemas.microsoft.com/office/drawing/2014/main" id="{DF44C504-E998-4FF4-8F40-8CFC2C58FE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99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 (11)">
            <a:extLst>
              <a:ext uri="{FF2B5EF4-FFF2-40B4-BE49-F238E27FC236}">
                <a16:creationId xmlns:a16="http://schemas.microsoft.com/office/drawing/2014/main" id="{600CC286-3E30-410B-8F28-FAD1355F84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67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in Virtual Environment and Create Django Project Hindi - YouTube (12)">
            <a:extLst>
              <a:ext uri="{FF2B5EF4-FFF2-40B4-BE49-F238E27FC236}">
                <a16:creationId xmlns:a16="http://schemas.microsoft.com/office/drawing/2014/main" id="{FD3DECF6-00F5-4B96-900A-98446382BB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47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58F621-12A8-497B-8A60-1B588CD9BAB9}"/>
              </a:ext>
            </a:extLst>
          </p:cNvPr>
          <p:cNvSpPr txBox="1"/>
          <p:nvPr/>
        </p:nvSpPr>
        <p:spPr>
          <a:xfrm>
            <a:off x="1780377" y="1997839"/>
            <a:ext cx="97188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7. How to Uninstall Django from Separate Environment</a:t>
            </a:r>
          </a:p>
        </p:txBody>
      </p:sp>
    </p:spTree>
    <p:extLst>
      <p:ext uri="{BB962C8B-B14F-4D97-AF65-F5344CB8AC3E}">
        <p14:creationId xmlns:p14="http://schemas.microsoft.com/office/powerpoint/2010/main" val="2132915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ninstall Django from Separate Environment Hindi - YouTube">
            <a:extLst>
              <a:ext uri="{FF2B5EF4-FFF2-40B4-BE49-F238E27FC236}">
                <a16:creationId xmlns:a16="http://schemas.microsoft.com/office/drawing/2014/main" id="{1AF06B31-66C4-4E85-BFAA-4A00CEBBB4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0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ninstall Django from Separate Environment Hindi - YouTube (1)">
            <a:extLst>
              <a:ext uri="{FF2B5EF4-FFF2-40B4-BE49-F238E27FC236}">
                <a16:creationId xmlns:a16="http://schemas.microsoft.com/office/drawing/2014/main" id="{1DBBF5A8-CA23-430E-AD7A-2F97FC6128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12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ninstall Django from Separate Environment Hindi - YouTube (2)">
            <a:extLst>
              <a:ext uri="{FF2B5EF4-FFF2-40B4-BE49-F238E27FC236}">
                <a16:creationId xmlns:a16="http://schemas.microsoft.com/office/drawing/2014/main" id="{73BC4DD7-2E97-4DD4-BF5D-BB9013E701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25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ninstall Django from Separate Environment Hindi - YouTube (3)">
            <a:extLst>
              <a:ext uri="{FF2B5EF4-FFF2-40B4-BE49-F238E27FC236}">
                <a16:creationId xmlns:a16="http://schemas.microsoft.com/office/drawing/2014/main" id="{98E35C0D-7521-41E2-A28D-442B48080C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26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ninstall Django from Separate Environment Hindi - YouTube (4)">
            <a:extLst>
              <a:ext uri="{FF2B5EF4-FFF2-40B4-BE49-F238E27FC236}">
                <a16:creationId xmlns:a16="http://schemas.microsoft.com/office/drawing/2014/main" id="{7E324DF6-E1D6-4942-B762-528C734C9A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34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ninstall Django from Separate Environment Hindi - YouTube (5)">
            <a:extLst>
              <a:ext uri="{FF2B5EF4-FFF2-40B4-BE49-F238E27FC236}">
                <a16:creationId xmlns:a16="http://schemas.microsoft.com/office/drawing/2014/main" id="{24C00274-67C6-4AD5-8783-D00AC80493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Framework Hindi - YouTube (2)">
            <a:extLst>
              <a:ext uri="{FF2B5EF4-FFF2-40B4-BE49-F238E27FC236}">
                <a16:creationId xmlns:a16="http://schemas.microsoft.com/office/drawing/2014/main" id="{76BF0724-29FB-4DC6-880A-F82103D6F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19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02285D-E81B-4EF4-88BB-EA6FD000362D}"/>
              </a:ext>
            </a:extLst>
          </p:cNvPr>
          <p:cNvSpPr txBox="1"/>
          <p:nvPr/>
        </p:nvSpPr>
        <p:spPr>
          <a:xfrm>
            <a:off x="1253904" y="1905107"/>
            <a:ext cx="103746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8. How to Install Django Globally and Create Django Project</a:t>
            </a:r>
          </a:p>
        </p:txBody>
      </p:sp>
    </p:spTree>
    <p:extLst>
      <p:ext uri="{BB962C8B-B14F-4D97-AF65-F5344CB8AC3E}">
        <p14:creationId xmlns:p14="http://schemas.microsoft.com/office/powerpoint/2010/main" val="2532637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Globally and Create Django Project Hindi - YouTube">
            <a:extLst>
              <a:ext uri="{FF2B5EF4-FFF2-40B4-BE49-F238E27FC236}">
                <a16:creationId xmlns:a16="http://schemas.microsoft.com/office/drawing/2014/main" id="{3B5461BD-00DD-43F0-9ACC-7D12636718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9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Globally and Create Django Project Hindi - YouTube (1)">
            <a:extLst>
              <a:ext uri="{FF2B5EF4-FFF2-40B4-BE49-F238E27FC236}">
                <a16:creationId xmlns:a16="http://schemas.microsoft.com/office/drawing/2014/main" id="{A3103CB3-61CB-449C-AC1C-E34501B07C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56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stall Django Globally and Create Django Project Hindi - YouTube (2)">
            <a:extLst>
              <a:ext uri="{FF2B5EF4-FFF2-40B4-BE49-F238E27FC236}">
                <a16:creationId xmlns:a16="http://schemas.microsoft.com/office/drawing/2014/main" id="{A867850D-520F-4FC7-B84C-6C3D017FBC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20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2B7D4A-3F46-428D-8555-05A50A6B96F2}"/>
              </a:ext>
            </a:extLst>
          </p:cNvPr>
          <p:cNvSpPr txBox="1"/>
          <p:nvPr/>
        </p:nvSpPr>
        <p:spPr>
          <a:xfrm>
            <a:off x="2777904" y="2459504"/>
            <a:ext cx="98297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9. Django Project Directory Structure</a:t>
            </a:r>
          </a:p>
        </p:txBody>
      </p:sp>
    </p:spTree>
    <p:extLst>
      <p:ext uri="{BB962C8B-B14F-4D97-AF65-F5344CB8AC3E}">
        <p14:creationId xmlns:p14="http://schemas.microsoft.com/office/powerpoint/2010/main" val="1845138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Project Directory Structure Hindi - YouTube">
            <a:extLst>
              <a:ext uri="{FF2B5EF4-FFF2-40B4-BE49-F238E27FC236}">
                <a16:creationId xmlns:a16="http://schemas.microsoft.com/office/drawing/2014/main" id="{DA378DF7-1271-45E6-81F7-BBE7D7E675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48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Project Directory Structure Hindi - YouTube (1)">
            <a:extLst>
              <a:ext uri="{FF2B5EF4-FFF2-40B4-BE49-F238E27FC236}">
                <a16:creationId xmlns:a16="http://schemas.microsoft.com/office/drawing/2014/main" id="{6C09AA23-7420-44E6-8EA6-2A89A3BC48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21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Project Directory Structure Hindi - YouTube (2)">
            <a:extLst>
              <a:ext uri="{FF2B5EF4-FFF2-40B4-BE49-F238E27FC236}">
                <a16:creationId xmlns:a16="http://schemas.microsoft.com/office/drawing/2014/main" id="{9D16FF65-6EE7-4D88-9725-92DDC8F19E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41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Project Directory Structure Hindi - YouTube (3)">
            <a:extLst>
              <a:ext uri="{FF2B5EF4-FFF2-40B4-BE49-F238E27FC236}">
                <a16:creationId xmlns:a16="http://schemas.microsoft.com/office/drawing/2014/main" id="{2B7EEA0F-EE0E-49D3-89B2-377F6B15B1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40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Project Directory Structure Hindi - YouTube (4)">
            <a:extLst>
              <a:ext uri="{FF2B5EF4-FFF2-40B4-BE49-F238E27FC236}">
                <a16:creationId xmlns:a16="http://schemas.microsoft.com/office/drawing/2014/main" id="{4DE45BAB-FE5E-48AE-99A9-4BC2C87CB2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Framework Hindi - YouTube (3)">
            <a:extLst>
              <a:ext uri="{FF2B5EF4-FFF2-40B4-BE49-F238E27FC236}">
                <a16:creationId xmlns:a16="http://schemas.microsoft.com/office/drawing/2014/main" id="{ACC9F18F-DDB1-4F05-BF7C-C4358024EF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407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Project Directory Structure Hindi - YouTube (5)">
            <a:extLst>
              <a:ext uri="{FF2B5EF4-FFF2-40B4-BE49-F238E27FC236}">
                <a16:creationId xmlns:a16="http://schemas.microsoft.com/office/drawing/2014/main" id="{EC0B4CE6-3F18-415D-97D6-9074C0D757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61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C6E445-BA8D-48AA-888C-495BCD423AC3}"/>
              </a:ext>
            </a:extLst>
          </p:cNvPr>
          <p:cNvSpPr txBox="1"/>
          <p:nvPr/>
        </p:nvSpPr>
        <p:spPr>
          <a:xfrm>
            <a:off x="1608349" y="2526179"/>
            <a:ext cx="98759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10. </a:t>
            </a:r>
            <a:r>
              <a:rPr lang="en-US" sz="6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init</a:t>
            </a:r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6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wsgi</a:t>
            </a:r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6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asgi</a:t>
            </a:r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 Files in Django</a:t>
            </a:r>
          </a:p>
        </p:txBody>
      </p:sp>
    </p:spTree>
    <p:extLst>
      <p:ext uri="{BB962C8B-B14F-4D97-AF65-F5344CB8AC3E}">
        <p14:creationId xmlns:p14="http://schemas.microsoft.com/office/powerpoint/2010/main" val="167304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it wsgi and asgi Files in Django Hindi - YouTube">
            <a:extLst>
              <a:ext uri="{FF2B5EF4-FFF2-40B4-BE49-F238E27FC236}">
                <a16:creationId xmlns:a16="http://schemas.microsoft.com/office/drawing/2014/main" id="{0932B6A3-4616-42A3-BD4C-A41A39C2F0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93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it wsgi and asgi Files in Django Hindi - YouTube (1)">
            <a:extLst>
              <a:ext uri="{FF2B5EF4-FFF2-40B4-BE49-F238E27FC236}">
                <a16:creationId xmlns:a16="http://schemas.microsoft.com/office/drawing/2014/main" id="{09AD8F58-1754-475C-A7E1-3D5C02C881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41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it wsgi and asgi Files in Django Hindi - YouTube (2)">
            <a:extLst>
              <a:ext uri="{FF2B5EF4-FFF2-40B4-BE49-F238E27FC236}">
                <a16:creationId xmlns:a16="http://schemas.microsoft.com/office/drawing/2014/main" id="{2B44800C-33AB-4ECC-9A37-3979375B2B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8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it wsgi and asgi Files in Django Hindi - YouTube (3)">
            <a:extLst>
              <a:ext uri="{FF2B5EF4-FFF2-40B4-BE49-F238E27FC236}">
                <a16:creationId xmlns:a16="http://schemas.microsoft.com/office/drawing/2014/main" id="{A6997719-3E4E-430A-B901-1B3728A225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54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it wsgi and asgi Files in Django Hindi - YouTube (4)">
            <a:extLst>
              <a:ext uri="{FF2B5EF4-FFF2-40B4-BE49-F238E27FC236}">
                <a16:creationId xmlns:a16="http://schemas.microsoft.com/office/drawing/2014/main" id="{56BC01D8-B10F-4E6A-A27F-E7BFD0E764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96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it wsgi and asgi Files in Django Hindi - YouTube (5)">
            <a:extLst>
              <a:ext uri="{FF2B5EF4-FFF2-40B4-BE49-F238E27FC236}">
                <a16:creationId xmlns:a16="http://schemas.microsoft.com/office/drawing/2014/main" id="{168C1EE3-D20A-458F-A0BA-FC4F1F8743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73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67FEC7-9F3A-4B0C-B5A7-FDC7F9D267BF}"/>
              </a:ext>
            </a:extLst>
          </p:cNvPr>
          <p:cNvSpPr txBox="1"/>
          <p:nvPr/>
        </p:nvSpPr>
        <p:spPr>
          <a:xfrm>
            <a:off x="2196012" y="2413337"/>
            <a:ext cx="88876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11. settings File in Django</a:t>
            </a:r>
          </a:p>
        </p:txBody>
      </p:sp>
    </p:spTree>
    <p:extLst>
      <p:ext uri="{BB962C8B-B14F-4D97-AF65-F5344CB8AC3E}">
        <p14:creationId xmlns:p14="http://schemas.microsoft.com/office/powerpoint/2010/main" val="656238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">
            <a:extLst>
              <a:ext uri="{FF2B5EF4-FFF2-40B4-BE49-F238E27FC236}">
                <a16:creationId xmlns:a16="http://schemas.microsoft.com/office/drawing/2014/main" id="{FA33F79F-DCEA-447E-AEAA-8BFC54E763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0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A4AC2-FD79-4C56-814F-F732239BA39A}"/>
              </a:ext>
            </a:extLst>
          </p:cNvPr>
          <p:cNvSpPr txBox="1"/>
          <p:nvPr/>
        </p:nvSpPr>
        <p:spPr>
          <a:xfrm>
            <a:off x="1394690" y="2752436"/>
            <a:ext cx="100491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2. What is Web Framework</a:t>
            </a:r>
          </a:p>
        </p:txBody>
      </p:sp>
    </p:spTree>
    <p:extLst>
      <p:ext uri="{BB962C8B-B14F-4D97-AF65-F5344CB8AC3E}">
        <p14:creationId xmlns:p14="http://schemas.microsoft.com/office/powerpoint/2010/main" val="1763692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1)">
            <a:extLst>
              <a:ext uri="{FF2B5EF4-FFF2-40B4-BE49-F238E27FC236}">
                <a16:creationId xmlns:a16="http://schemas.microsoft.com/office/drawing/2014/main" id="{EEC0908B-6745-4065-929B-F5B37574AC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542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2)">
            <a:extLst>
              <a:ext uri="{FF2B5EF4-FFF2-40B4-BE49-F238E27FC236}">
                <a16:creationId xmlns:a16="http://schemas.microsoft.com/office/drawing/2014/main" id="{010CE42A-4BAE-4DDC-8D13-DE585EBA53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37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3)">
            <a:extLst>
              <a:ext uri="{FF2B5EF4-FFF2-40B4-BE49-F238E27FC236}">
                <a16:creationId xmlns:a16="http://schemas.microsoft.com/office/drawing/2014/main" id="{747C6B48-E960-4102-A42B-24EBC420FD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585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4)">
            <a:extLst>
              <a:ext uri="{FF2B5EF4-FFF2-40B4-BE49-F238E27FC236}">
                <a16:creationId xmlns:a16="http://schemas.microsoft.com/office/drawing/2014/main" id="{99E914DC-0ADE-431C-9CA6-D62B065240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491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5)">
            <a:extLst>
              <a:ext uri="{FF2B5EF4-FFF2-40B4-BE49-F238E27FC236}">
                <a16:creationId xmlns:a16="http://schemas.microsoft.com/office/drawing/2014/main" id="{4EA07376-B85B-4EA7-AD51-63A5BC8319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4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6)">
            <a:extLst>
              <a:ext uri="{FF2B5EF4-FFF2-40B4-BE49-F238E27FC236}">
                <a16:creationId xmlns:a16="http://schemas.microsoft.com/office/drawing/2014/main" id="{F74882E0-7D45-4B77-A84D-E247C670FF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18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7)">
            <a:extLst>
              <a:ext uri="{FF2B5EF4-FFF2-40B4-BE49-F238E27FC236}">
                <a16:creationId xmlns:a16="http://schemas.microsoft.com/office/drawing/2014/main" id="{F4890EC6-B008-429F-8D63-3AE057BD3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77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8)">
            <a:extLst>
              <a:ext uri="{FF2B5EF4-FFF2-40B4-BE49-F238E27FC236}">
                <a16:creationId xmlns:a16="http://schemas.microsoft.com/office/drawing/2014/main" id="{6B27234E-CF6A-4D76-8FD5-1869456C2E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84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9)">
            <a:extLst>
              <a:ext uri="{FF2B5EF4-FFF2-40B4-BE49-F238E27FC236}">
                <a16:creationId xmlns:a16="http://schemas.microsoft.com/office/drawing/2014/main" id="{844CE064-6950-4B98-9864-F02B12116A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710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10)">
            <a:extLst>
              <a:ext uri="{FF2B5EF4-FFF2-40B4-BE49-F238E27FC236}">
                <a16:creationId xmlns:a16="http://schemas.microsoft.com/office/drawing/2014/main" id="{5B2E54FC-8799-46E6-939B-725AAF3A52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73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Web Framework Hindi - YouTube">
            <a:extLst>
              <a:ext uri="{FF2B5EF4-FFF2-40B4-BE49-F238E27FC236}">
                <a16:creationId xmlns:a16="http://schemas.microsoft.com/office/drawing/2014/main" id="{854344AD-8F6C-4E1B-B29B-60AA6EE440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65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11)">
            <a:extLst>
              <a:ext uri="{FF2B5EF4-FFF2-40B4-BE49-F238E27FC236}">
                <a16:creationId xmlns:a16="http://schemas.microsoft.com/office/drawing/2014/main" id="{904BBD3B-1AB8-47E0-A153-706FCD5F34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52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ttings File in Django Hindi - YouTube (12)">
            <a:extLst>
              <a:ext uri="{FF2B5EF4-FFF2-40B4-BE49-F238E27FC236}">
                <a16:creationId xmlns:a16="http://schemas.microsoft.com/office/drawing/2014/main" id="{4B324293-8198-4B53-8BD7-4E6193078E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1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8D321B-4AB4-489A-9B51-CA0AB2E74DCD}"/>
              </a:ext>
            </a:extLst>
          </p:cNvPr>
          <p:cNvSpPr txBox="1"/>
          <p:nvPr/>
        </p:nvSpPr>
        <p:spPr>
          <a:xfrm>
            <a:off x="1586412" y="2459504"/>
            <a:ext cx="93679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12. </a:t>
            </a:r>
            <a:r>
              <a:rPr lang="en-US" sz="6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urls</a:t>
            </a:r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 and manage File in Django</a:t>
            </a:r>
          </a:p>
        </p:txBody>
      </p:sp>
    </p:spTree>
    <p:extLst>
      <p:ext uri="{BB962C8B-B14F-4D97-AF65-F5344CB8AC3E}">
        <p14:creationId xmlns:p14="http://schemas.microsoft.com/office/powerpoint/2010/main" val="12058227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s and manage File in Django Hindi - YouTube">
            <a:extLst>
              <a:ext uri="{FF2B5EF4-FFF2-40B4-BE49-F238E27FC236}">
                <a16:creationId xmlns:a16="http://schemas.microsoft.com/office/drawing/2014/main" id="{8B62BDBE-5853-4514-B791-4BED9C927A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260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s and manage File in Django Hindi - YouTube (1)">
            <a:extLst>
              <a:ext uri="{FF2B5EF4-FFF2-40B4-BE49-F238E27FC236}">
                <a16:creationId xmlns:a16="http://schemas.microsoft.com/office/drawing/2014/main" id="{EDC18DEA-FD5E-4539-9D34-39A788D84D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86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F9BDEB-1DBE-49A8-A1CD-F7BC9D688FF7}"/>
              </a:ext>
            </a:extLst>
          </p:cNvPr>
          <p:cNvSpPr txBox="1"/>
          <p:nvPr/>
        </p:nvSpPr>
        <p:spPr>
          <a:xfrm>
            <a:off x="1429396" y="2459504"/>
            <a:ext cx="96819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13. How to Run and Stop Server in Django</a:t>
            </a:r>
          </a:p>
        </p:txBody>
      </p:sp>
    </p:spTree>
    <p:extLst>
      <p:ext uri="{BB962C8B-B14F-4D97-AF65-F5344CB8AC3E}">
        <p14:creationId xmlns:p14="http://schemas.microsoft.com/office/powerpoint/2010/main" val="25758409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Run and Stop Server in Django Hindi - YouTube">
            <a:extLst>
              <a:ext uri="{FF2B5EF4-FFF2-40B4-BE49-F238E27FC236}">
                <a16:creationId xmlns:a16="http://schemas.microsoft.com/office/drawing/2014/main" id="{2365FB3F-EB27-4E56-9F0E-10A3E4611D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752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Run and Stop Server in Django Hindi - YouTube (1)">
            <a:extLst>
              <a:ext uri="{FF2B5EF4-FFF2-40B4-BE49-F238E27FC236}">
                <a16:creationId xmlns:a16="http://schemas.microsoft.com/office/drawing/2014/main" id="{3C10FFEA-FC40-4877-9252-E5832544C3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174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9FB32B-19AC-49A5-B542-09D654288CC3}"/>
              </a:ext>
            </a:extLst>
          </p:cNvPr>
          <p:cNvSpPr txBox="1"/>
          <p:nvPr/>
        </p:nvSpPr>
        <p:spPr>
          <a:xfrm>
            <a:off x="1096887" y="1378635"/>
            <a:ext cx="96542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14. Problems and their Solutions While Learning Django</a:t>
            </a:r>
          </a:p>
        </p:txBody>
      </p:sp>
    </p:spTree>
    <p:extLst>
      <p:ext uri="{BB962C8B-B14F-4D97-AF65-F5344CB8AC3E}">
        <p14:creationId xmlns:p14="http://schemas.microsoft.com/office/powerpoint/2010/main" val="27189050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blems and their Solutions While Learning Django Hindi - YouTube">
            <a:extLst>
              <a:ext uri="{FF2B5EF4-FFF2-40B4-BE49-F238E27FC236}">
                <a16:creationId xmlns:a16="http://schemas.microsoft.com/office/drawing/2014/main" id="{7A744061-002C-4A41-AA26-9BC9FC768C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Web Framework Hindi - YouTube (1)">
            <a:extLst>
              <a:ext uri="{FF2B5EF4-FFF2-40B4-BE49-F238E27FC236}">
                <a16:creationId xmlns:a16="http://schemas.microsoft.com/office/drawing/2014/main" id="{567F882B-928F-4D11-BB03-4B9B58382B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17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022A9F-99E3-4CA8-8A60-5DD37A85D099}"/>
              </a:ext>
            </a:extLst>
          </p:cNvPr>
          <p:cNvSpPr txBox="1"/>
          <p:nvPr/>
        </p:nvSpPr>
        <p:spPr>
          <a:xfrm>
            <a:off x="967577" y="1295461"/>
            <a:ext cx="104300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15. How to Create and Install Application in Django</a:t>
            </a:r>
          </a:p>
        </p:txBody>
      </p:sp>
    </p:spTree>
    <p:extLst>
      <p:ext uri="{BB962C8B-B14F-4D97-AF65-F5344CB8AC3E}">
        <p14:creationId xmlns:p14="http://schemas.microsoft.com/office/powerpoint/2010/main" val="2415875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and Install Application in Django Hindi - YouTube">
            <a:extLst>
              <a:ext uri="{FF2B5EF4-FFF2-40B4-BE49-F238E27FC236}">
                <a16:creationId xmlns:a16="http://schemas.microsoft.com/office/drawing/2014/main" id="{3F73FBF7-6AE0-4B34-A869-0A53F679E9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297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and Install Application in Django Hindi - YouTube (1)">
            <a:extLst>
              <a:ext uri="{FF2B5EF4-FFF2-40B4-BE49-F238E27FC236}">
                <a16:creationId xmlns:a16="http://schemas.microsoft.com/office/drawing/2014/main" id="{3E2794A9-CA79-4623-B7B9-7080DE9902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17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and Install Application in Django Hindi - YouTube (2)">
            <a:extLst>
              <a:ext uri="{FF2B5EF4-FFF2-40B4-BE49-F238E27FC236}">
                <a16:creationId xmlns:a16="http://schemas.microsoft.com/office/drawing/2014/main" id="{9E49AA51-F75D-483F-9A40-F46BA56B5D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50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and Install Application in Django Hindi - YouTube (3)">
            <a:extLst>
              <a:ext uri="{FF2B5EF4-FFF2-40B4-BE49-F238E27FC236}">
                <a16:creationId xmlns:a16="http://schemas.microsoft.com/office/drawing/2014/main" id="{973A6875-C45F-4B1B-82EA-E3C01E1142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365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and Install Application in Django Hindi - YouTube (4)">
            <a:extLst>
              <a:ext uri="{FF2B5EF4-FFF2-40B4-BE49-F238E27FC236}">
                <a16:creationId xmlns:a16="http://schemas.microsoft.com/office/drawing/2014/main" id="{C722BA3A-5358-45C8-82A5-2BDCECD038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443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and Install Application in Django Hindi - YouTube (5)">
            <a:extLst>
              <a:ext uri="{FF2B5EF4-FFF2-40B4-BE49-F238E27FC236}">
                <a16:creationId xmlns:a16="http://schemas.microsoft.com/office/drawing/2014/main" id="{2CA28CAA-808E-47C3-B36A-9E161AA4BC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52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and Install Application in Django Hindi - YouTube (6)">
            <a:extLst>
              <a:ext uri="{FF2B5EF4-FFF2-40B4-BE49-F238E27FC236}">
                <a16:creationId xmlns:a16="http://schemas.microsoft.com/office/drawing/2014/main" id="{744EB6F7-7789-4D2C-A4D4-EC7649120C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087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and Install Application in Django Hindi - YouTube (7)">
            <a:extLst>
              <a:ext uri="{FF2B5EF4-FFF2-40B4-BE49-F238E27FC236}">
                <a16:creationId xmlns:a16="http://schemas.microsoft.com/office/drawing/2014/main" id="{66B27B5A-4872-4AAE-B166-166511F6BA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919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and Install Application in Django Hindi - YouTube (8)">
            <a:extLst>
              <a:ext uri="{FF2B5EF4-FFF2-40B4-BE49-F238E27FC236}">
                <a16:creationId xmlns:a16="http://schemas.microsoft.com/office/drawing/2014/main" id="{1E706E41-B935-48B1-A5BE-E5130251B1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62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152</Words>
  <Application>Microsoft Office PowerPoint</Application>
  <PresentationFormat>Widescreen</PresentationFormat>
  <Paragraphs>20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4" baseType="lpstr">
      <vt:lpstr>Arial</vt:lpstr>
      <vt:lpstr>Calibri</vt:lpstr>
      <vt:lpstr>Calibri Light</vt:lpstr>
      <vt:lpstr>Segoe UI</vt:lpstr>
      <vt:lpstr>Office Theme</vt:lpstr>
      <vt:lpstr>Django Geeky Show</vt:lpstr>
      <vt:lpstr>1. What is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Geeky Show</dc:title>
  <dc:creator>Dpu Barman</dc:creator>
  <cp:lastModifiedBy>Dpu Barman</cp:lastModifiedBy>
  <cp:revision>3</cp:revision>
  <dcterms:created xsi:type="dcterms:W3CDTF">2022-04-23T14:24:44Z</dcterms:created>
  <dcterms:modified xsi:type="dcterms:W3CDTF">2022-04-23T14:54:17Z</dcterms:modified>
</cp:coreProperties>
</file>